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5" r:id="rId8"/>
    <p:sldId id="266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8BCAAE-19F6-44D0-9C0C-3738E54C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2103" y="3747654"/>
            <a:ext cx="3559897" cy="1371599"/>
          </a:xfrm>
        </p:spPr>
        <p:txBody>
          <a:bodyPr/>
          <a:lstStyle/>
          <a:p>
            <a:r>
              <a:rPr lang="ru-RU" dirty="0"/>
              <a:t>ПОДГОТОВИЛ: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C2F4A9-9FA0-44F8-A8B4-1FCCEA2281B9}"/>
              </a:ext>
            </a:extLst>
          </p:cNvPr>
          <p:cNvSpPr/>
          <p:nvPr/>
        </p:nvSpPr>
        <p:spPr>
          <a:xfrm>
            <a:off x="356260" y="1243940"/>
            <a:ext cx="11697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РЕЛИКВИИ </a:t>
            </a:r>
            <a:endParaRPr lang="ru-RU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НАШЕЙ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СЕМЬИ.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9BE0FB-F1FE-44C7-A7B5-D9AF8CA87011}"/>
              </a:ext>
            </a:extLst>
          </p:cNvPr>
          <p:cNvSpPr/>
          <p:nvPr/>
        </p:nvSpPr>
        <p:spPr>
          <a:xfrm>
            <a:off x="7113319" y="3874655"/>
            <a:ext cx="507868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ИЛЬИН 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АЛЕКСАНДР.</a:t>
            </a:r>
          </a:p>
        </p:txBody>
      </p:sp>
    </p:spTree>
    <p:extLst>
      <p:ext uri="{BB962C8B-B14F-4D97-AF65-F5344CB8AC3E}">
        <p14:creationId xmlns:p14="http://schemas.microsoft.com/office/powerpoint/2010/main" val="113116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6179F-0F3E-4E4B-A1D8-AADB3080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74" y="618517"/>
            <a:ext cx="6741852" cy="1596177"/>
          </a:xfrm>
        </p:spPr>
        <p:txBody>
          <a:bodyPr/>
          <a:lstStyle/>
          <a:p>
            <a:r>
              <a:rPr lang="ru-RU" dirty="0"/>
              <a:t>Моя мама</a:t>
            </a:r>
            <a:br>
              <a:rPr lang="ru-RU" dirty="0"/>
            </a:br>
            <a:r>
              <a:rPr lang="ru-RU" dirty="0" err="1"/>
              <a:t>кляйн</a:t>
            </a:r>
            <a:r>
              <a:rPr lang="ru-RU" dirty="0"/>
              <a:t> </a:t>
            </a:r>
            <a:r>
              <a:rPr lang="ru-RU" dirty="0"/>
              <a:t>(</a:t>
            </a:r>
            <a:r>
              <a:rPr lang="ru-RU" dirty="0" smtClean="0"/>
              <a:t>ильина)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ирина</a:t>
            </a:r>
            <a:r>
              <a:rPr lang="ru-RU" dirty="0"/>
              <a:t> </a:t>
            </a:r>
            <a:r>
              <a:rPr lang="ru-RU" dirty="0" err="1"/>
              <a:t>анатольевна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706E08-79DB-4449-8400-D5F925E450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618518"/>
            <a:ext cx="4441371" cy="6234720"/>
          </a:xfrm>
        </p:spPr>
      </p:pic>
    </p:spTree>
    <p:extLst>
      <p:ext uri="{BB962C8B-B14F-4D97-AF65-F5344CB8AC3E}">
        <p14:creationId xmlns:p14="http://schemas.microsoft.com/office/powerpoint/2010/main" val="321241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0286AC-4AAC-4D7B-A8EA-1A03FD27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53" y="618517"/>
            <a:ext cx="6587473" cy="1596177"/>
          </a:xfrm>
        </p:spPr>
        <p:txBody>
          <a:bodyPr/>
          <a:lstStyle/>
          <a:p>
            <a:r>
              <a:rPr lang="ru-RU" dirty="0"/>
              <a:t>Это я.</a:t>
            </a:r>
            <a:br>
              <a:rPr lang="ru-RU" dirty="0"/>
            </a:br>
            <a:r>
              <a:rPr lang="ru-RU" dirty="0"/>
              <a:t>Ильин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/>
              <a:t>евгеньевич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502C527-5BDB-495F-AEB1-52478C6D69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618517"/>
            <a:ext cx="4405745" cy="6239483"/>
          </a:xfrm>
        </p:spPr>
      </p:pic>
    </p:spTree>
    <p:extLst>
      <p:ext uri="{BB962C8B-B14F-4D97-AF65-F5344CB8AC3E}">
        <p14:creationId xmlns:p14="http://schemas.microsoft.com/office/powerpoint/2010/main" val="228738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37201BA-DF59-46AA-B9BB-3743EC61431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83855" y="1383002"/>
            <a:ext cx="4189413" cy="53641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43F01E-FA72-4C2B-AC0F-5E2AF0D2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58" y="1309454"/>
            <a:ext cx="4188798" cy="53638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E0C26A2-5DFF-49D6-8650-6F4D8F0574F5}"/>
              </a:ext>
            </a:extLst>
          </p:cNvPr>
          <p:cNvSpPr/>
          <p:nvPr/>
        </p:nvSpPr>
        <p:spPr>
          <a:xfrm>
            <a:off x="7620962" y="-13985"/>
            <a:ext cx="3135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Прабабушка </a:t>
            </a:r>
          </a:p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Кляйн 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3855" y="16141"/>
            <a:ext cx="4174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Прадедушка 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Кляйн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Иосиф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2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F9DF6-97BA-451F-A73C-2AEA1180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309" y="-98301"/>
            <a:ext cx="6326909" cy="6947065"/>
          </a:xfrm>
        </p:spPr>
        <p:txBody>
          <a:bodyPr>
            <a:normAutofit/>
          </a:bodyPr>
          <a:lstStyle/>
          <a:p>
            <a:r>
              <a:rPr lang="ru-RU" dirty="0"/>
              <a:t>МОЙ </a:t>
            </a:r>
            <a:r>
              <a:rPr lang="ru-RU" dirty="0" smtClean="0"/>
              <a:t>ПРАДЕД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КЛЯЙН </a:t>
            </a:r>
            <a:br>
              <a:rPr lang="ru-RU" dirty="0"/>
            </a:br>
            <a:r>
              <a:rPr lang="ru-RU" dirty="0"/>
              <a:t>ВИЛЬГЕЛЬМ </a:t>
            </a:r>
            <a:br>
              <a:rPr lang="ru-RU" dirty="0"/>
            </a:br>
            <a:r>
              <a:rPr lang="ru-RU" dirty="0"/>
              <a:t>ИОСИФОВИЧ</a:t>
            </a:r>
            <a:br>
              <a:rPr lang="ru-RU" dirty="0"/>
            </a:br>
            <a:r>
              <a:rPr lang="ru-RU" dirty="0"/>
              <a:t>ВОЕВАЛ В </a:t>
            </a:r>
            <a:r>
              <a:rPr lang="ru-RU" dirty="0" smtClean="0"/>
              <a:t>ВОВ.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ПОЛУЧИЛ МНОЖЕСТВО РАНЕНИЙ</a:t>
            </a:r>
            <a:br>
              <a:rPr lang="ru-RU" dirty="0"/>
            </a:br>
            <a:r>
              <a:rPr lang="ru-RU" dirty="0"/>
              <a:t>в том числе в область сердца.</a:t>
            </a:r>
            <a:br>
              <a:rPr lang="ru-RU" dirty="0"/>
            </a:br>
            <a:r>
              <a:rPr lang="ru-RU" dirty="0"/>
              <a:t>Умер в </a:t>
            </a:r>
            <a:r>
              <a:rPr lang="ru-RU" dirty="0" smtClean="0"/>
              <a:t>1969.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55A6C4A-A53E-46AB-8660-2B816A6D5A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2590" y="586059"/>
            <a:ext cx="4168864" cy="6087214"/>
          </a:xfrm>
        </p:spPr>
      </p:pic>
    </p:spTree>
    <p:extLst>
      <p:ext uri="{BB962C8B-B14F-4D97-AF65-F5344CB8AC3E}">
        <p14:creationId xmlns:p14="http://schemas.microsoft.com/office/powerpoint/2010/main" val="4736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3BFC9-544D-4819-B15F-8BF595D4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706" y="618517"/>
            <a:ext cx="4548250" cy="4951010"/>
          </a:xfrm>
        </p:spPr>
        <p:txBody>
          <a:bodyPr/>
          <a:lstStyle/>
          <a:p>
            <a:r>
              <a:rPr lang="ru-RU" dirty="0"/>
              <a:t>Семья </a:t>
            </a:r>
            <a:r>
              <a:rPr lang="ru-RU" dirty="0" err="1" smtClean="0"/>
              <a:t>кляйн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пересылка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новое </a:t>
            </a:r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жительства.</a:t>
            </a:r>
            <a:br>
              <a:rPr lang="ru-RU" dirty="0"/>
            </a:br>
            <a:r>
              <a:rPr lang="ru-RU" dirty="0"/>
              <a:t>1942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C35D547-D0A5-4651-A0FE-16D3E74CF7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20915"/>
            <a:ext cx="7844434" cy="5831113"/>
          </a:xfrm>
        </p:spPr>
      </p:pic>
    </p:spTree>
    <p:extLst>
      <p:ext uri="{BB962C8B-B14F-4D97-AF65-F5344CB8AC3E}">
        <p14:creationId xmlns:p14="http://schemas.microsoft.com/office/powerpoint/2010/main" val="19423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05D7B-9DA0-4000-B452-6E0F967C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218" y="1532917"/>
            <a:ext cx="5006735" cy="159617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Кляйн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анатолий</a:t>
            </a:r>
            <a:r>
              <a:rPr lang="ru-RU" dirty="0" smtClean="0"/>
              <a:t> </a:t>
            </a:r>
            <a:r>
              <a:rPr lang="ru-RU" dirty="0" err="1"/>
              <a:t>васильевич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вильгельмович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28.07.1954 – 16.08.2003.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5E8A141-E376-496D-9545-0F4D73EBF9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3915" y="434109"/>
            <a:ext cx="4631377" cy="6026727"/>
          </a:xfrm>
        </p:spPr>
      </p:pic>
    </p:spTree>
    <p:extLst>
      <p:ext uri="{BB962C8B-B14F-4D97-AF65-F5344CB8AC3E}">
        <p14:creationId xmlns:p14="http://schemas.microsoft.com/office/powerpoint/2010/main" val="85383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13A944-CAB1-47D1-92C3-D971D90F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320634"/>
            <a:ext cx="6721434" cy="562890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Прабабушка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суконкина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нина</a:t>
            </a:r>
            <a:r>
              <a:rPr lang="ru-RU" dirty="0" smtClean="0"/>
              <a:t> </a:t>
            </a:r>
            <a:r>
              <a:rPr lang="ru-RU" dirty="0" err="1"/>
              <a:t>егоровна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бабушка </a:t>
            </a:r>
            <a:br>
              <a:rPr lang="ru-RU" dirty="0"/>
            </a:br>
            <a:r>
              <a:rPr lang="ru-RU" dirty="0" err="1"/>
              <a:t>козлова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тамара</a:t>
            </a:r>
            <a:r>
              <a:rPr lang="ru-RU" dirty="0" smtClean="0"/>
              <a:t> </a:t>
            </a:r>
            <a:r>
              <a:rPr lang="ru-RU" dirty="0" err="1"/>
              <a:t>витальевна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бабушка</a:t>
            </a:r>
            <a:br>
              <a:rPr lang="ru-RU" dirty="0"/>
            </a:br>
            <a:r>
              <a:rPr lang="ru-RU" dirty="0"/>
              <a:t>ильина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валентина</a:t>
            </a:r>
            <a:r>
              <a:rPr lang="ru-RU" dirty="0" smtClean="0"/>
              <a:t> </a:t>
            </a:r>
            <a:r>
              <a:rPr lang="ru-RU" dirty="0" err="1"/>
              <a:t>владимировна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D1BE011-0AF8-4C1A-83BD-EF1FFFC1BC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7517" y="190006"/>
            <a:ext cx="4643252" cy="64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08DD5-DB28-48FC-B2D8-CBA1B32D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410" y="618517"/>
            <a:ext cx="5411816" cy="1596177"/>
          </a:xfrm>
        </p:spPr>
        <p:txBody>
          <a:bodyPr/>
          <a:lstStyle/>
          <a:p>
            <a:r>
              <a:rPr lang="ru-RU" dirty="0"/>
              <a:t>Баба тома маленькая с мамой и отцом.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7AA3C9D-CC81-4E32-A8D2-14E46BD42D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73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6D6D9A5-5CFC-4866-8A69-B386007238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51015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E7EAE-E641-440B-BBE5-0F04F249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151" y="0"/>
            <a:ext cx="568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59D99A-C991-477A-98E8-E99D2E76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080" y="1699173"/>
            <a:ext cx="6198920" cy="1596177"/>
          </a:xfrm>
        </p:spPr>
        <p:txBody>
          <a:bodyPr>
            <a:normAutofit fontScale="90000"/>
          </a:bodyPr>
          <a:lstStyle/>
          <a:p>
            <a:r>
              <a:rPr lang="ru-RU" dirty="0"/>
              <a:t>Мои бабушка и дедушка</a:t>
            </a:r>
            <a:br>
              <a:rPr lang="ru-RU" dirty="0"/>
            </a:br>
            <a:r>
              <a:rPr lang="ru-RU" dirty="0"/>
              <a:t>Кляйн </a:t>
            </a:r>
            <a:r>
              <a:rPr lang="ru-RU" dirty="0" err="1"/>
              <a:t>анатолий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и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козлова</a:t>
            </a:r>
            <a:r>
              <a:rPr lang="ru-RU" dirty="0"/>
              <a:t> </a:t>
            </a:r>
            <a:r>
              <a:rPr lang="ru-RU" dirty="0" err="1" smtClean="0"/>
              <a:t>тамара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541BA1F3-F209-41A8-BA37-EAA0FEB547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699173"/>
            <a:ext cx="5993080" cy="5158827"/>
          </a:xfrm>
        </p:spPr>
      </p:pic>
    </p:spTree>
    <p:extLst>
      <p:ext uri="{BB962C8B-B14F-4D97-AF65-F5344CB8AC3E}">
        <p14:creationId xmlns:p14="http://schemas.microsoft.com/office/powerpoint/2010/main" val="40717809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{A17C483C-89DF-4986-85D6-9D0FC4839805}tf04033925</Template>
  <TotalTime>114</TotalTime>
  <Words>39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Презентация PowerPoint</vt:lpstr>
      <vt:lpstr>Презентация PowerPoint</vt:lpstr>
      <vt:lpstr>МОЙ ПРАДЕД КЛЯЙН  ВИЛЬГЕЛЬМ  ИОСИФОВИЧ ВОЕВАЛ В ВОВ.  ПОЛУЧИЛ МНОЖЕСТВО РАНЕНИЙ в том числе в область сердца. Умер в 1969.</vt:lpstr>
      <vt:lpstr>Семья кляйн.  пересылка на  новое место жительства. 1942</vt:lpstr>
      <vt:lpstr>Кляйн  анатолий васильевич (вильгельмович) 28.07.1954 – 16.08.2003.</vt:lpstr>
      <vt:lpstr>Прабабушка  суконкина  нина егоровна  бабушка  козлова  тамара витальевна  бабушка ильина  валентина владимировна</vt:lpstr>
      <vt:lpstr>Баба тома маленькая с мамой и отцом.</vt:lpstr>
      <vt:lpstr>Презентация PowerPoint</vt:lpstr>
      <vt:lpstr>Мои бабушка и дедушка Кляйн анатолий  и  козлова тамара</vt:lpstr>
      <vt:lpstr>Моя мама кляйн (ильина) ирина анатольевна.</vt:lpstr>
      <vt:lpstr>Это я. Ильин  александр евгеньевич.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Ильина</dc:creator>
  <cp:lastModifiedBy>Admin</cp:lastModifiedBy>
  <cp:revision>10</cp:revision>
  <dcterms:created xsi:type="dcterms:W3CDTF">2020-10-12T13:10:13Z</dcterms:created>
  <dcterms:modified xsi:type="dcterms:W3CDTF">2020-10-12T11:58:21Z</dcterms:modified>
</cp:coreProperties>
</file>