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ИТОГОВОЕ СОЧИНЕНИЕ (ИЗЛОЖЕНИЕ)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403648" y="6525343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937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7666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приеме на обучение по программам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программам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организация высшего образования может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начислять баллы за оценку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выставленную организацией высшего образования по результатам проверки итогового сочинения, являющегося условием допуска к ГИА.</a:t>
            </a:r>
          </a:p>
        </p:txBody>
      </p:sp>
    </p:spTree>
    <p:extLst>
      <p:ext uri="{BB962C8B-B14F-4D97-AF65-F5344CB8AC3E}">
        <p14:creationId xmlns:p14="http://schemas.microsoft.com/office/powerpoint/2010/main" val="59492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82453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Итоговое сочинение (изложение)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как условие допуска к государственной итоговой аттестации по образовательным программам среднего общего образования (далее – ГИА) проводится для обучающихся XI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классов. Результаты сочинения (изложения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действительны в течение 4 лет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, следующих за годом написания.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86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5904656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Для участия в итоговом сочинении (изложении) обучающиеся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XI классов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подают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заявления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согласия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 обработку персональных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данных.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Указанные заявления подаются не позднее чем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 две недели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до начала проведения итогового сочинения (изложения).</a:t>
            </a:r>
          </a:p>
        </p:txBody>
      </p:sp>
    </p:spTree>
    <p:extLst>
      <p:ext uri="{BB962C8B-B14F-4D97-AF65-F5344CB8AC3E}">
        <p14:creationId xmlns:p14="http://schemas.microsoft.com/office/powerpoint/2010/main" val="415840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Итоговое сочинение (изложение) проводится в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первую среду декабря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 текущем году объявлена дата проведения сочинения в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основной срок  -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апреля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сроки - 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19 мая 2021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3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394645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написания итогового сочинения (изложения) составляет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часа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минут (235 минут)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92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Направления тем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ИС - 2020: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«Забвению не подлежит»,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«Я и другие»,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«Между прошлым и будущим: портрет моего поколения»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«Время перемен»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«Разговор с собой»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8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Комплекты тем итогового сочинения для регионов станут известны 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15 минут до его начала</a:t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 местному времени.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5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4006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Повторно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 написанию итогового сочинения (изложения) в текущем учебном году 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сроки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допускаются обучающиеся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XI классов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получившие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 итоговому сочинению (изложению)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незачет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»;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удаленные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итогового сочинения (изложения) за нарушение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требований проведения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ГИА-11;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явившиеся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итоговое сочинение (изложение)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уважительным причинам (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болезнь)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подтвержденным документально;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завершившие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написание итогового сочинения (изложения)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уважительным причинам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(болезнь или иные обстоятельства), подтвержденным документально. </a:t>
            </a:r>
          </a:p>
        </p:txBody>
      </p:sp>
    </p:spTree>
    <p:extLst>
      <p:ext uri="{BB962C8B-B14F-4D97-AF65-F5344CB8AC3E}">
        <p14:creationId xmlns:p14="http://schemas.microsoft.com/office/powerpoint/2010/main" val="351110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52028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Обучающиеся XI классов, получившие по итоговому сочинению (изложению) «незачет», могут быть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повторно допущены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 участию в итоговом сочинении (изложении) в текущем учебном году, но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не более двух раз и только в дополнительные сроки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установленные Порядком проведения ГИА-11.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40355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241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ИТОГОВОЕ СОЧИНЕНИЕ (ИЗЛОЖЕНИЕ)</vt:lpstr>
      <vt:lpstr>Итоговое сочинение (изложение) как условие допуска к государственной итоговой аттестации по образовательным программам среднего общего образования (далее – ГИА) проводится для обучающихся XI классов. Результаты сочинения (изложения) действительны в течение 4 лет , следующих за годом написания. </vt:lpstr>
      <vt:lpstr>Для участия в итоговом сочинении (изложении) обучающиеся XI классов подают заявления и согласия на обработку персональных данных. Указанные заявления подаются не позднее чем за две недели до начала проведения итогового сочинения (изложения).</vt:lpstr>
      <vt:lpstr>Итоговое сочинение (изложение) проводится в первую среду декабря. В текущем году объявлена дата проведения сочинения в основной срок  - 15 апреля, дополнительные сроки -  5 мая и 19 мая 2021 года. </vt:lpstr>
      <vt:lpstr>Продолжительность написания итогового сочинения (изложения) составляет  3 часа 55 минут (235 минут).</vt:lpstr>
      <vt:lpstr>Направления тем ИС - 2020:  - «Забвению не подлежит», - «Я и другие», - «Между прошлым и будущим: портрет моего поколения» - «Время перемен» - «Разговор с собой»</vt:lpstr>
      <vt:lpstr>Комплекты тем итогового сочинения для регионов станут известны  за 15 минут до его начала  по местному времени.</vt:lpstr>
      <vt:lpstr>Повторно к написанию итогового сочинения (изложения) в текущем учебном году в дополнительные сроки допускаются обучающиеся XI классов:  - получившие по итоговому сочинению (изложению) «незачет»;  - удаленные с итогового сочинения (изложения) за нарушение требований проведения ГИА-11;  - не явившиеся на итоговое сочинение (изложение) по уважительным причинам (болезнь), подтвержденным документально;  - не завершившие написание итогового сочинения (изложения) по уважительным причинам (болезнь или иные обстоятельства), подтвержденным документально. </vt:lpstr>
      <vt:lpstr>Обучающиеся XI классов, получившие по итоговому сочинению (изложению) «незачет», могут быть повторно допущены к участию в итоговом сочинении (изложении) в текущем учебном году, но не более двух раз и только в дополнительные сроки, установленные Порядком проведения ГИА-11. </vt:lpstr>
      <vt:lpstr>При приеме на обучение по программам бакалавриата, программам специалитета организация высшего образования может начислять баллы за оценку, выставленную организацией высшего образования по результатам проверки итогового сочинения, являющегося условием допуска к ГИА.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(ИЗЛОЖЕНИЕ)</dc:title>
  <dc:creator>Ковшова Елена Владимировна</dc:creator>
  <cp:lastModifiedBy>Ковшова Елена Владимировна</cp:lastModifiedBy>
  <cp:revision>8</cp:revision>
  <dcterms:created xsi:type="dcterms:W3CDTF">2020-08-29T09:46:19Z</dcterms:created>
  <dcterms:modified xsi:type="dcterms:W3CDTF">2021-02-11T03:51:38Z</dcterms:modified>
</cp:coreProperties>
</file>